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1" r:id="rId6"/>
    <p:sldId id="262" r:id="rId7"/>
    <p:sldId id="273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4660"/>
  </p:normalViewPr>
  <p:slideViewPr>
    <p:cSldViewPr>
      <p:cViewPr varScale="1">
        <p:scale>
          <a:sx n="69" d="100"/>
          <a:sy n="69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BE1893-700E-45B0-9A31-22A1EE7ECE23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B4B2-1626-4847-A6F3-6B8215FFAA3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3606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Convergence and Divergence Relationship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B4B2-1626-4847-A6F3-6B8215FFAA31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43856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Schooling fees</a:t>
            </a:r>
            <a:r>
              <a:rPr lang="en-US" baseline="0" dirty="0" smtClean="0"/>
              <a:t> foods fees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B4B2-1626-4847-A6F3-6B8215FFAA31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8512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BD054450-FD3D-432C-827A-A772BB03D2DA}" type="datetimeFigureOut">
              <a:rPr lang="th-TH" smtClean="0"/>
              <a:t>28/11/56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C2196D31-F8FC-4942-86BA-6453CF58B176}" type="slidenum">
              <a:rPr lang="th-TH" smtClean="0"/>
              <a:t>‹#›</a:t>
            </a:fld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1196752"/>
            <a:ext cx="7772400" cy="2115666"/>
          </a:xfrm>
        </p:spPr>
        <p:txBody>
          <a:bodyPr>
            <a:noAutofit/>
          </a:bodyPr>
          <a:lstStyle/>
          <a:p>
            <a:r>
              <a:rPr lang="en-US" sz="2800" dirty="0" smtClean="0"/>
              <a:t>The Effect of Abortion Legalization on Sexual Behavior: Evidence from Sexually Transmitted Diseases</a:t>
            </a:r>
            <a:endParaRPr lang="th-TH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5536" y="3429000"/>
            <a:ext cx="7624936" cy="2376264"/>
          </a:xfrm>
        </p:spPr>
        <p:txBody>
          <a:bodyPr/>
          <a:lstStyle/>
          <a:p>
            <a:pPr algn="ctr"/>
            <a:r>
              <a:rPr lang="en-US" dirty="0" smtClean="0"/>
              <a:t>Research By</a:t>
            </a:r>
          </a:p>
          <a:p>
            <a:pPr algn="ctr"/>
            <a:r>
              <a:rPr lang="en-US" dirty="0" smtClean="0"/>
              <a:t>Jonathan </a:t>
            </a:r>
            <a:r>
              <a:rPr lang="en-US" dirty="0" err="1" smtClean="0"/>
              <a:t>Klick</a:t>
            </a:r>
            <a:r>
              <a:rPr lang="en-US" dirty="0" smtClean="0"/>
              <a:t> and Thomas </a:t>
            </a:r>
            <a:r>
              <a:rPr lang="en-US" dirty="0" err="1" smtClean="0"/>
              <a:t>Stratmann</a:t>
            </a:r>
            <a:endParaRPr lang="en-US" dirty="0"/>
          </a:p>
          <a:p>
            <a:pPr algn="ctr"/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Present By</a:t>
            </a:r>
          </a:p>
          <a:p>
            <a:pPr algn="ctr"/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</a:rPr>
              <a:t>Kittee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accent3">
                    <a:lumMod val="75000"/>
                  </a:schemeClr>
                </a:solidFill>
              </a:rPr>
              <a:t>Boonsongkroh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 5504640466</a:t>
            </a:r>
          </a:p>
        </p:txBody>
      </p:sp>
    </p:spTree>
    <p:extLst>
      <p:ext uri="{BB962C8B-B14F-4D97-AF65-F5344CB8AC3E}">
        <p14:creationId xmlns:p14="http://schemas.microsoft.com/office/powerpoint/2010/main" val="299501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Equality of the Effect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effect of abortion legalization is the same for women and men ?</a:t>
            </a:r>
          </a:p>
          <a:p>
            <a:pPr marL="0" indent="0">
              <a:buNone/>
            </a:pPr>
            <a:r>
              <a:rPr lang="en-US" dirty="0" smtClean="0"/>
              <a:t>      - Regression separately for both gender and use Hypothesis testing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# Homosexual sexual activities were not applied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-</a:t>
            </a:r>
            <a:r>
              <a:rPr lang="en-US" u="sng" dirty="0" smtClean="0">
                <a:solidFill>
                  <a:schemeClr val="accent3">
                    <a:lumMod val="75000"/>
                  </a:schemeClr>
                </a:solidFill>
              </a:rPr>
              <a:t>The result is both gender were affected equally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4365104"/>
            <a:ext cx="3236027" cy="2151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1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Effect of Pill Uses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Information about pill usage were not available </a:t>
            </a:r>
          </a:p>
          <a:p>
            <a:pPr marL="0" indent="0">
              <a:buNone/>
            </a:pPr>
            <a:r>
              <a:rPr lang="en-US" dirty="0" smtClean="0"/>
              <a:t>    - Use earliest age to get pill without parental consent in regression instead (lower cost of sex by prevent unwanted child)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Pill use doesn’t effect the primary result of regression </a:t>
            </a:r>
            <a:endParaRPr lang="th-TH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789040"/>
            <a:ext cx="3302584" cy="233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21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219256" cy="759614"/>
          </a:xfrm>
        </p:spPr>
        <p:txBody>
          <a:bodyPr>
            <a:normAutofit fontScale="90000"/>
          </a:bodyPr>
          <a:lstStyle/>
          <a:p>
            <a:r>
              <a:rPr lang="en-US" sz="2400" dirty="0" smtClean="0"/>
              <a:t>Early VS Late Abortion Legalization (Gonorrhea)</a:t>
            </a:r>
            <a:endParaRPr lang="th-TH" sz="2400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0768"/>
            <a:ext cx="7560840" cy="5014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292080" y="2060848"/>
            <a:ext cx="0" cy="3384376"/>
          </a:xfrm>
          <a:prstGeom prst="line">
            <a:avLst/>
          </a:prstGeom>
          <a:ln w="571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869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435280" cy="831622"/>
          </a:xfrm>
        </p:spPr>
        <p:txBody>
          <a:bodyPr>
            <a:normAutofit/>
          </a:bodyPr>
          <a:lstStyle/>
          <a:p>
            <a:r>
              <a:rPr lang="en-US" sz="2200" dirty="0" smtClean="0"/>
              <a:t>Early VS Late Abortion Legalization (Syphilis)</a:t>
            </a:r>
            <a:endParaRPr lang="th-TH" sz="2200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/>
          <a:srcRect l="26350" t="17494" r="27616" b="26160"/>
          <a:stretch/>
        </p:blipFill>
        <p:spPr bwMode="auto">
          <a:xfrm>
            <a:off x="683568" y="1124744"/>
            <a:ext cx="7344816" cy="52565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620" y="1916832"/>
            <a:ext cx="55563" cy="338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215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Reasons for Unexpected Result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Syphilis usually occurred in homosexual couple</a:t>
            </a:r>
          </a:p>
          <a:p>
            <a:endParaRPr lang="en-US" dirty="0"/>
          </a:p>
          <a:p>
            <a:r>
              <a:rPr lang="en-US" dirty="0" smtClean="0"/>
              <a:t>2. Gonorrhea can be cured immediately but Syphilis is not.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still painful for a period of time</a:t>
            </a:r>
            <a:endParaRPr lang="th-TH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755502"/>
            <a:ext cx="3847787" cy="2607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4622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Efficiency?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Compare the effect of Abortion Legalization Law </a:t>
            </a:r>
          </a:p>
          <a:p>
            <a:pPr marL="0" indent="0">
              <a:buNone/>
            </a:pPr>
            <a:r>
              <a:rPr lang="en-US" dirty="0" smtClean="0"/>
              <a:t>     - Reduction in cost of unwanted pregnancy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Increase in cost of treatment for STDs </a:t>
            </a:r>
            <a:endParaRPr lang="th-TH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356992"/>
            <a:ext cx="4176464" cy="3132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66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882" y="260648"/>
            <a:ext cx="7571184" cy="903630"/>
          </a:xfrm>
        </p:spPr>
        <p:txBody>
          <a:bodyPr/>
          <a:lstStyle/>
          <a:p>
            <a:r>
              <a:rPr lang="en-US" dirty="0" smtClean="0"/>
              <a:t>alternative Solutions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1.Encourage people to use condom cheaper cost (More efficiency) compared to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STDs treatment cost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Unwanted pregnancies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endParaRPr lang="th-TH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89040"/>
            <a:ext cx="3236050" cy="2423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078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People shy to pick up the condom 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Condom vending machine </a:t>
            </a:r>
          </a:p>
          <a:p>
            <a:pPr marL="342900" indent="-342900">
              <a:buFontTx/>
              <a:buChar char="-"/>
            </a:pPr>
            <a:endParaRPr lang="en-US" dirty="0"/>
          </a:p>
          <a:p>
            <a:pPr marL="342900" indent="-342900">
              <a:buFontTx/>
              <a:buChar char="-"/>
            </a:pPr>
            <a:r>
              <a:rPr lang="en-US" dirty="0" smtClean="0"/>
              <a:t>NOT SUFFICIENT</a:t>
            </a:r>
          </a:p>
          <a:p>
            <a:endParaRPr lang="en-US" dirty="0" smtClean="0"/>
          </a:p>
          <a:p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098" y="585873"/>
            <a:ext cx="1916321" cy="2555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579044"/>
            <a:ext cx="4464496" cy="2791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3586712"/>
            <a:ext cx="2088232" cy="2784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905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US" dirty="0" smtClean="0"/>
              <a:t>Increase the vending machine </a:t>
            </a:r>
          </a:p>
          <a:p>
            <a:endParaRPr lang="en-US" dirty="0"/>
          </a:p>
          <a:p>
            <a:pPr marL="457200" indent="-457200">
              <a:buAutoNum type="arabicPeriod" startAt="2"/>
            </a:pPr>
            <a:r>
              <a:rPr lang="en-US" dirty="0" smtClean="0"/>
              <a:t>Put the STDs infection picture on condom box </a:t>
            </a:r>
          </a:p>
          <a:p>
            <a:r>
              <a:rPr lang="en-US" dirty="0"/>
              <a:t> </a:t>
            </a:r>
            <a:r>
              <a:rPr lang="en-US" dirty="0" smtClean="0"/>
              <a:t>      Economically Analyze</a:t>
            </a:r>
          </a:p>
          <a:p>
            <a:r>
              <a:rPr lang="en-US" dirty="0"/>
              <a:t> </a:t>
            </a:r>
            <a:r>
              <a:rPr lang="en-US" dirty="0" smtClean="0"/>
              <a:t>   - the picture will remind the user about the cost </a:t>
            </a:r>
          </a:p>
          <a:p>
            <a:r>
              <a:rPr lang="en-US" dirty="0"/>
              <a:t> </a:t>
            </a:r>
            <a:r>
              <a:rPr lang="en-US" dirty="0" smtClean="0"/>
              <a:t>   - </a:t>
            </a:r>
            <a:r>
              <a:rPr lang="en-US" sz="2400" dirty="0" smtClean="0">
                <a:solidFill>
                  <a:schemeClr val="accent3">
                    <a:lumMod val="75000"/>
                  </a:schemeClr>
                </a:solidFill>
              </a:rPr>
              <a:t>cost of STDs infection &gt; cost of shy in places</a:t>
            </a:r>
          </a:p>
        </p:txBody>
      </p:sp>
    </p:spTree>
    <p:extLst>
      <p:ext uri="{BB962C8B-B14F-4D97-AF65-F5344CB8AC3E}">
        <p14:creationId xmlns:p14="http://schemas.microsoft.com/office/powerpoint/2010/main" val="94388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 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Education: Sex Class</a:t>
            </a:r>
          </a:p>
          <a:p>
            <a:r>
              <a:rPr lang="en-US" dirty="0"/>
              <a:t> </a:t>
            </a:r>
            <a:r>
              <a:rPr lang="en-US" dirty="0" smtClean="0"/>
              <a:t>    - not enough</a:t>
            </a:r>
          </a:p>
          <a:p>
            <a:r>
              <a:rPr lang="en-US" dirty="0"/>
              <a:t> </a:t>
            </a:r>
            <a:r>
              <a:rPr lang="en-US" dirty="0" smtClean="0"/>
              <a:t>    - kids don’t even know what condom look </a:t>
            </a:r>
          </a:p>
          <a:p>
            <a:r>
              <a:rPr lang="en-US" dirty="0"/>
              <a:t> </a:t>
            </a:r>
            <a:r>
              <a:rPr lang="en-US" dirty="0" smtClean="0"/>
              <a:t>    - consequences of not using not clear</a:t>
            </a:r>
          </a:p>
          <a:p>
            <a:endParaRPr lang="th-TH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44" y="4005064"/>
            <a:ext cx="3347864" cy="2227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070" y="3798097"/>
            <a:ext cx="3521968" cy="264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20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1. Background and Problem</a:t>
            </a:r>
            <a:endParaRPr lang="en-US" sz="2800" dirty="0"/>
          </a:p>
          <a:p>
            <a:r>
              <a:rPr lang="en-US" sz="2800" dirty="0" smtClean="0"/>
              <a:t>2. Economic Theory Analysis</a:t>
            </a:r>
          </a:p>
          <a:p>
            <a:r>
              <a:rPr lang="en-US" sz="2800" dirty="0" smtClean="0"/>
              <a:t>3. Economic Numerical Analysis</a:t>
            </a:r>
          </a:p>
          <a:p>
            <a:r>
              <a:rPr lang="en-US" sz="2800" dirty="0" smtClean="0"/>
              <a:t>4. Regression Result</a:t>
            </a:r>
          </a:p>
          <a:p>
            <a:r>
              <a:rPr lang="en-US" sz="2800" dirty="0" smtClean="0"/>
              <a:t>5. Efficiency 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73461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and Problem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b="1" dirty="0" smtClean="0"/>
              <a:t>Problem</a:t>
            </a:r>
          </a:p>
          <a:p>
            <a:r>
              <a:rPr lang="en-US" sz="2400" dirty="0" smtClean="0"/>
              <a:t>    - Unwanted Pregnancies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b="1" dirty="0" smtClean="0"/>
          </a:p>
          <a:p>
            <a:pPr marL="0" indent="0">
              <a:buNone/>
            </a:pPr>
            <a:r>
              <a:rPr lang="en-US" sz="2800" b="1" dirty="0" smtClean="0"/>
              <a:t>Solution from Government </a:t>
            </a:r>
          </a:p>
          <a:p>
            <a:r>
              <a:rPr lang="en-US" sz="2400" dirty="0" smtClean="0"/>
              <a:t>    - Abortion Legalization  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8279" y="1196752"/>
            <a:ext cx="2238788" cy="2282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876569"/>
            <a:ext cx="2218216" cy="2457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151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and Problem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Researcher test Abortion Legalization Law by</a:t>
            </a:r>
          </a:p>
          <a:p>
            <a:r>
              <a:rPr lang="en-US" sz="2400" dirty="0" smtClean="0"/>
              <a:t>     - Conduct </a:t>
            </a:r>
            <a:r>
              <a:rPr lang="en-US" sz="2400" dirty="0"/>
              <a:t>research on effect of Abortion Legalization on Sexual Behavior and Sexual Transmitted </a:t>
            </a:r>
            <a:r>
              <a:rPr lang="en-US" sz="2400" dirty="0" smtClean="0"/>
              <a:t>Disease. </a:t>
            </a:r>
            <a:endParaRPr lang="en-US" sz="2400" dirty="0"/>
          </a:p>
          <a:p>
            <a:r>
              <a:rPr lang="en-US" sz="2400" dirty="0" smtClean="0"/>
              <a:t>Its Economically efficient of not? 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26335"/>
            <a:ext cx="4358258" cy="2837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393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Economic Theory Analysis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Abortion Legalization Law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Lower the cost of sexual activities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Demand of sexual activities increase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# Assume that sexual activities are </a:t>
            </a:r>
            <a:r>
              <a:rPr lang="en-US" b="1" u="sng" dirty="0" smtClean="0"/>
              <a:t>NORMAL GOOD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STDs should increase since more sexual activities</a:t>
            </a:r>
            <a:endParaRPr lang="th-TH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21088"/>
            <a:ext cx="3176037" cy="2431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628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Economic Numerical Analysis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Regression </a:t>
            </a:r>
          </a:p>
          <a:p>
            <a:pPr marL="0" indent="0">
              <a:buNone/>
            </a:pPr>
            <a:r>
              <a:rPr lang="en-US" dirty="0" smtClean="0"/>
              <a:t>     - STDs rate (per 100,000 people)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- 2 regression: 1963 – 1975 and 1963 - 1980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# Assume no unobservable information that effect the regression </a:t>
            </a:r>
          </a:p>
          <a:p>
            <a:pPr marL="0" indent="0">
              <a:buNone/>
            </a:pPr>
            <a:endParaRPr lang="th-TH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428" y="3800872"/>
            <a:ext cx="4230216" cy="2820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669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SEXUAL Transmitted DISEASES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89876" y="1700808"/>
            <a:ext cx="3291840" cy="4525963"/>
          </a:xfrm>
        </p:spPr>
        <p:txBody>
          <a:bodyPr/>
          <a:lstStyle/>
          <a:p>
            <a:r>
              <a:rPr lang="en-US" dirty="0" smtClean="0"/>
              <a:t>GONORRHEA</a:t>
            </a:r>
          </a:p>
          <a:p>
            <a:endParaRPr lang="th-TH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2160" y="1700808"/>
            <a:ext cx="3291840" cy="4525963"/>
          </a:xfrm>
        </p:spPr>
        <p:txBody>
          <a:bodyPr/>
          <a:lstStyle/>
          <a:p>
            <a:r>
              <a:rPr lang="en-US" dirty="0" smtClean="0"/>
              <a:t>SYPHILIS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36585"/>
            <a:ext cx="3816424" cy="286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071" y="2574567"/>
            <a:ext cx="3024336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16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Economic Numerical Analysis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Regression variables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Abortion Legalization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Secondary Education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- Personal Income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</a:t>
            </a:r>
            <a:endParaRPr lang="th-TH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28905"/>
            <a:ext cx="2754635" cy="206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781" y="4026391"/>
            <a:ext cx="2751571" cy="2144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882" y="3961617"/>
            <a:ext cx="3431002" cy="2289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0926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Regression Result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Regression for Gonorrhea and Syphilis incidence (1963 - 1980)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+ (Statistically Significant)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-  (Not Statistically Significant)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</a:t>
            </a:r>
            <a:endParaRPr lang="th-TH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315496"/>
              </p:ext>
            </p:extLst>
          </p:nvPr>
        </p:nvGraphicFramePr>
        <p:xfrm>
          <a:off x="683568" y="3717032"/>
          <a:ext cx="7128791" cy="1673321"/>
        </p:xfrm>
        <a:graphic>
          <a:graphicData uri="http://schemas.openxmlformats.org/drawingml/2006/table">
            <a:tbl>
              <a:tblPr firstRow="1" firstCol="1" bandRow="1">
                <a:tableStyleId>{74C1A8A3-306A-4EB7-A6B1-4F7E0EB9C5D6}</a:tableStyleId>
              </a:tblPr>
              <a:tblGrid>
                <a:gridCol w="2592288"/>
                <a:gridCol w="2159982"/>
                <a:gridCol w="2376521"/>
              </a:tblGrid>
              <a:tr h="4190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</a:rPr>
                        <a:t>Gonorrhea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Syphilis</a:t>
                      </a:r>
                      <a:endParaRPr lang="en-US" sz="20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4681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Abortion Legalization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+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+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408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Secondary </a:t>
                      </a:r>
                      <a:r>
                        <a:rPr lang="en-GB" sz="1800" dirty="0">
                          <a:effectLst/>
                        </a:rPr>
                        <a:t>Education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-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-</a:t>
                      </a:r>
                      <a:endParaRPr lang="en-US" sz="180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  <a:tr h="3771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Personal </a:t>
                      </a:r>
                      <a:r>
                        <a:rPr lang="en-GB" sz="1800" dirty="0">
                          <a:effectLst/>
                        </a:rPr>
                        <a:t>Income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+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+</a:t>
                      </a:r>
                      <a:endParaRPr lang="en-US" sz="1800" dirty="0">
                        <a:effectLst/>
                        <a:latin typeface="Calibri"/>
                        <a:ea typeface="Calibri"/>
                        <a:cs typeface="Cordia New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175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1183</TotalTime>
  <Words>516</Words>
  <Application>Microsoft Office PowerPoint</Application>
  <PresentationFormat>On-screen Show (4:3)</PresentationFormat>
  <Paragraphs>107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Essential</vt:lpstr>
      <vt:lpstr>The Effect of Abortion Legalization on Sexual Behavior: Evidence from Sexually Transmitted Diseases</vt:lpstr>
      <vt:lpstr>Contents</vt:lpstr>
      <vt:lpstr>Background and Problem</vt:lpstr>
      <vt:lpstr>Background and Problem</vt:lpstr>
      <vt:lpstr>Economic Theory Analysis</vt:lpstr>
      <vt:lpstr>Economic Numerical Analysis</vt:lpstr>
      <vt:lpstr>SEXUAL Transmitted DISEASES</vt:lpstr>
      <vt:lpstr>Economic Numerical Analysis</vt:lpstr>
      <vt:lpstr>Regression Result</vt:lpstr>
      <vt:lpstr>Test Equality of the Effect</vt:lpstr>
      <vt:lpstr>Effect of Pill Uses</vt:lpstr>
      <vt:lpstr>Early VS Late Abortion Legalization (Gonorrhea)</vt:lpstr>
      <vt:lpstr>Early VS Late Abortion Legalization (Syphilis)</vt:lpstr>
      <vt:lpstr>Reasons for Unexpected Result</vt:lpstr>
      <vt:lpstr>Efficiency?</vt:lpstr>
      <vt:lpstr>alternative Solutions</vt:lpstr>
      <vt:lpstr>problem</vt:lpstr>
      <vt:lpstr>solution</vt:lpstr>
      <vt:lpstr>Solution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33</cp:revision>
  <dcterms:created xsi:type="dcterms:W3CDTF">2013-11-17T07:36:51Z</dcterms:created>
  <dcterms:modified xsi:type="dcterms:W3CDTF">2013-11-28T18:48:18Z</dcterms:modified>
</cp:coreProperties>
</file>